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9" r:id="rId2"/>
    <p:sldId id="264" r:id="rId3"/>
    <p:sldId id="277" r:id="rId4"/>
    <p:sldId id="266" r:id="rId5"/>
    <p:sldId id="267" r:id="rId6"/>
    <p:sldId id="278" r:id="rId7"/>
    <p:sldId id="268" r:id="rId8"/>
    <p:sldId id="269" r:id="rId9"/>
    <p:sldId id="270" r:id="rId10"/>
    <p:sldId id="271" r:id="rId11"/>
    <p:sldId id="272" r:id="rId12"/>
    <p:sldId id="273" r:id="rId1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 varScale="1">
        <p:scale>
          <a:sx n="63" d="100"/>
          <a:sy n="63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s://tse3.mm.bing.net/th?id=OIP.Qj-8NSpX9o-mh7wB_-SW7AHaEK&amp;pid=Api&amp;P=0&amp;w=286&amp;h=1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675" y="522279"/>
            <a:ext cx="6042265" cy="171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83569" y="2921183"/>
            <a:ext cx="774603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IQ" sz="5400" b="1" dirty="0" smtClean="0">
                <a:ln w="11430"/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منظمات النمو والهرمونات النباتية</a:t>
            </a:r>
          </a:p>
          <a:p>
            <a:pPr algn="ctr"/>
            <a:r>
              <a:rPr lang="ar-IQ" sz="5400" b="1" cap="none" spc="0" dirty="0" err="1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أ.د</a:t>
            </a:r>
            <a:r>
              <a:rPr lang="ar-IQ" sz="5400" b="1" cap="none" spc="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عقيل هادي عبد الواحد</a:t>
            </a:r>
          </a:p>
          <a:p>
            <a:pPr algn="ctr"/>
            <a:r>
              <a:rPr lang="ar-IQ" sz="3600" b="1" dirty="0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استاذ فسيولوجيا النبات </a:t>
            </a:r>
            <a:r>
              <a:rPr lang="ar-IQ" sz="3600" b="1" dirty="0" err="1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والتقانات</a:t>
            </a:r>
            <a:r>
              <a:rPr lang="ar-IQ" sz="3600" b="1" dirty="0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الحياتية</a:t>
            </a:r>
          </a:p>
          <a:p>
            <a:pPr algn="ctr"/>
            <a:r>
              <a:rPr lang="ar-IQ" sz="3600" b="1" cap="none" spc="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جامعه البصرة – كلية الزراعة</a:t>
            </a:r>
            <a:endParaRPr lang="ar-SA" sz="3600" b="1" cap="none" spc="0" dirty="0">
              <a:ln w="11430"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صورة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816"/>
            <a:ext cx="1609460" cy="2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/>
          <p:cNvPicPr/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940" y="490816"/>
            <a:ext cx="1496856" cy="1736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9"/>
    </mc:Choice>
    <mc:Fallback xmlns="">
      <p:transition spd="slow" advTm="9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 smtClean="0"/>
              <a:t>يسبب تساقط وانفصال الاوراق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28124"/>
            <a:ext cx="4104456" cy="436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08143"/>
            <a:ext cx="3865092" cy="400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3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3"/>
    </mc:Choice>
    <mc:Fallback xmlns="">
      <p:transition spd="slow" advTm="2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35076"/>
            <a:ext cx="3888432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2" y="1820439"/>
            <a:ext cx="7409507" cy="261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863795" y="620688"/>
            <a:ext cx="5389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IQ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الاثلين والتعبير الجنسي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6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8"/>
    </mc:Choice>
    <mc:Fallback xmlns="">
      <p:transition spd="slow" advTm="3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72" y="1844824"/>
            <a:ext cx="596265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045562" y="620688"/>
            <a:ext cx="4990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ar-IQ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الاثلين وسكون البذور</a:t>
            </a:r>
            <a:endParaRPr lang="ar-SA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2"/>
    </mc:Choice>
    <mc:Fallback xmlns="">
      <p:transition spd="slow" advTm="14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tse4.mm.bing.net/th?id=OIP.A4mO0-fcHtY7RnJ14_FuVAAAAA&amp;pid=Api&amp;P=0&amp;w=335&amp;h=1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20888"/>
            <a:ext cx="5344686" cy="26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713926" y="807095"/>
            <a:ext cx="57823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IQ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Diwani Simple Outline" pitchFamily="2" charset="-78"/>
              </a:rPr>
              <a:t>التاثيرات</a:t>
            </a:r>
            <a:r>
              <a:rPr lang="ar-IQ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Diwani Simple Outline" pitchFamily="2" charset="-78"/>
              </a:rPr>
              <a:t> الفسيولوجية </a:t>
            </a:r>
            <a:r>
              <a:rPr lang="ar-IQ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Diwani Simple Outline" pitchFamily="2" charset="-78"/>
              </a:rPr>
              <a:t>للاثلين</a:t>
            </a:r>
            <a:endParaRPr lang="ar-IQ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"/>
    </mc:Choice>
    <mc:Fallback xmlns="">
      <p:transition spd="slow" advTm="2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469599" y="1238026"/>
            <a:ext cx="3100613" cy="4525963"/>
          </a:xfrm>
        </p:spPr>
        <p:txBody>
          <a:bodyPr/>
          <a:lstStyle/>
          <a:p>
            <a:pPr algn="ctr"/>
            <a:r>
              <a:rPr lang="ar-IQ" dirty="0" smtClean="0"/>
              <a:t>يزيد من نضج الثمار </a:t>
            </a:r>
            <a:r>
              <a:rPr lang="ar-IQ" dirty="0" err="1" smtClean="0"/>
              <a:t>بتاثيرة</a:t>
            </a:r>
            <a:r>
              <a:rPr lang="ar-IQ" dirty="0" smtClean="0"/>
              <a:t> على العمليات الفسيولوجية </a:t>
            </a:r>
            <a:r>
              <a:rPr lang="ar-IQ" dirty="0" err="1" smtClean="0"/>
              <a:t>المرافقه</a:t>
            </a:r>
            <a:r>
              <a:rPr lang="ar-IQ" dirty="0" smtClean="0"/>
              <a:t> للنضج</a:t>
            </a:r>
            <a:endParaRPr lang="ar-IQ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3" y="1538858"/>
            <a:ext cx="5184576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304" y="4172520"/>
            <a:ext cx="36782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5449900" y="260648"/>
            <a:ext cx="2797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IQ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نضج الثمار</a:t>
            </a:r>
            <a:endParaRPr lang="ar-IQ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75"/>
    </mc:Choice>
    <mc:Fallback xmlns="">
      <p:transition spd="slow" advTm="24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236866"/>
            <a:ext cx="6336704" cy="585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31"/>
    </mc:Choice>
    <mc:Fallback xmlns="">
      <p:transition spd="slow" advTm="14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22" y="2564904"/>
            <a:ext cx="7753350" cy="344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381390" y="1124744"/>
            <a:ext cx="43252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IQ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تأثيره على الازهار</a:t>
            </a:r>
            <a:endParaRPr lang="ar-SA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1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0"/>
    </mc:Choice>
    <mc:Fallback xmlns="">
      <p:transition spd="slow" advTm="20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 smtClean="0"/>
              <a:t>الاثلين يسبب </a:t>
            </a:r>
            <a:r>
              <a:rPr lang="ar-IQ" dirty="0" err="1" smtClean="0"/>
              <a:t>تشوة</a:t>
            </a:r>
            <a:r>
              <a:rPr lang="ar-IQ" dirty="0" smtClean="0"/>
              <a:t> النمو للسويق و الشحوب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1366"/>
            <a:ext cx="3888431" cy="280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17" y="1628800"/>
            <a:ext cx="3744416" cy="281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8" y="4581128"/>
            <a:ext cx="4434259" cy="202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575" y="4581128"/>
            <a:ext cx="3541965" cy="211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13"/>
    </mc:Choice>
    <mc:Fallback xmlns="">
      <p:transition spd="slow" advTm="105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832648" cy="439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090931" y="548680"/>
            <a:ext cx="69621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IQ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الاثلين يثبط استطاله الساق والجذور والاوراق</a:t>
            </a:r>
            <a:endParaRPr lang="ar-SA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9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67"/>
    </mc:Choice>
    <mc:Fallback xmlns="">
      <p:transition spd="slow" advTm="18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6872"/>
            <a:ext cx="6420160" cy="400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725439" y="836712"/>
            <a:ext cx="7693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IQ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الاثلين يوثر على الانتحاء الارضي</a:t>
            </a:r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2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2"/>
    </mc:Choice>
    <mc:Fallback xmlns="">
      <p:transition spd="slow" advTm="7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608" y="1628800"/>
            <a:ext cx="5514975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995268" y="476672"/>
            <a:ext cx="7117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IQ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الاثلين يؤثر على السيادة </a:t>
            </a:r>
            <a:r>
              <a:rPr lang="ar-IQ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القمية</a:t>
            </a:r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1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1"/>
    </mc:Choice>
    <mc:Fallback xmlns="">
      <p:transition spd="slow" advTm="7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71</Words>
  <Application>Microsoft Office PowerPoint</Application>
  <PresentationFormat>عرض على الشاشة (3:4)‏</PresentationFormat>
  <Paragraphs>15</Paragraphs>
  <Slides>12</Slides>
  <Notes>0</Notes>
  <HiddenSlides>0</HiddenSlides>
  <MMClips>12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3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الاثلين يسبب تشوة النمو للسويق و الشحوب</vt:lpstr>
      <vt:lpstr>عرض تقديمي في PowerPoint</vt:lpstr>
      <vt:lpstr>عرض تقديمي في PowerPoint</vt:lpstr>
      <vt:lpstr>عرض تقديمي في PowerPoint</vt:lpstr>
      <vt:lpstr>يسبب تساقط وانفصال الاوراق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msn</dc:creator>
  <cp:lastModifiedBy>alkdeer</cp:lastModifiedBy>
  <cp:revision>12</cp:revision>
  <dcterms:created xsi:type="dcterms:W3CDTF">2020-04-01T21:57:04Z</dcterms:created>
  <dcterms:modified xsi:type="dcterms:W3CDTF">2022-05-07T03:28:49Z</dcterms:modified>
</cp:coreProperties>
</file>